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32399288" cy="431990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8" autoAdjust="0"/>
    <p:restoredTop sz="94660"/>
  </p:normalViewPr>
  <p:slideViewPr>
    <p:cSldViewPr snapToGrid="0">
      <p:cViewPr>
        <p:scale>
          <a:sx n="25" d="100"/>
          <a:sy n="25" d="100"/>
        </p:scale>
        <p:origin x="1161" y="-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001" y="7070072"/>
            <a:ext cx="27540001" cy="15040147"/>
          </a:xfrm>
        </p:spPr>
        <p:txBody>
          <a:bodyPr anchor="b"/>
          <a:lstStyle>
            <a:lvl1pPr algn="ctr">
              <a:defRPr sz="212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0001" y="22690224"/>
            <a:ext cx="24300002" cy="10430099"/>
          </a:xfrm>
        </p:spPr>
        <p:txBody>
          <a:bodyPr/>
          <a:lstStyle>
            <a:lvl1pPr marL="0" indent="0" algn="ctr">
              <a:buNone/>
              <a:defRPr sz="8505"/>
            </a:lvl1pPr>
            <a:lvl2pPr marL="1620520" indent="0" algn="ctr">
              <a:buNone/>
              <a:defRPr sz="7090"/>
            </a:lvl2pPr>
            <a:lvl3pPr marL="3240405" indent="0" algn="ctr">
              <a:buNone/>
              <a:defRPr sz="6375"/>
            </a:lvl3pPr>
            <a:lvl4pPr marL="4859655" indent="0" algn="ctr">
              <a:buNone/>
              <a:defRPr sz="5670"/>
            </a:lvl4pPr>
            <a:lvl5pPr marL="6480175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20580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6253" y="2300022"/>
            <a:ext cx="6986251" cy="3661036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501" y="2300022"/>
            <a:ext cx="20553752" cy="3661036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627" y="10770118"/>
            <a:ext cx="27945001" cy="17970172"/>
          </a:xfrm>
        </p:spPr>
        <p:txBody>
          <a:bodyPr anchor="b"/>
          <a:lstStyle>
            <a:lvl1pPr>
              <a:defRPr sz="212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627" y="28910295"/>
            <a:ext cx="27945001" cy="9450089"/>
          </a:xfrm>
        </p:spPr>
        <p:txBody>
          <a:bodyPr/>
          <a:lstStyle>
            <a:lvl1pPr marL="0" indent="0">
              <a:buNone/>
              <a:defRPr sz="8505">
                <a:solidFill>
                  <a:schemeClr val="tx1"/>
                </a:solidFill>
              </a:defRPr>
            </a:lvl1pPr>
            <a:lvl2pPr marL="1620520" indent="0">
              <a:buNone/>
              <a:defRPr sz="7090">
                <a:solidFill>
                  <a:schemeClr val="tx1">
                    <a:tint val="75000"/>
                  </a:schemeClr>
                </a:solidFill>
              </a:defRPr>
            </a:lvl2pPr>
            <a:lvl3pPr marL="3240405" indent="0">
              <a:buNone/>
              <a:defRPr sz="6375">
                <a:solidFill>
                  <a:schemeClr val="tx1">
                    <a:tint val="75000"/>
                  </a:schemeClr>
                </a:solidFill>
              </a:defRPr>
            </a:lvl3pPr>
            <a:lvl4pPr marL="485965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8017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2058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500" y="11500112"/>
            <a:ext cx="13770001" cy="2741027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502" y="11500112"/>
            <a:ext cx="13770001" cy="2741027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21" y="2300032"/>
            <a:ext cx="27945001" cy="835008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724" y="10590107"/>
            <a:ext cx="13706717" cy="5190047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20520" indent="0">
              <a:buNone/>
              <a:defRPr sz="7090" b="1"/>
            </a:lvl2pPr>
            <a:lvl3pPr marL="3240405" indent="0">
              <a:buNone/>
              <a:defRPr sz="6375" b="1"/>
            </a:lvl3pPr>
            <a:lvl4pPr marL="4859655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20580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724" y="15780154"/>
            <a:ext cx="13706717" cy="232102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503" y="10590107"/>
            <a:ext cx="13774220" cy="5190047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20520" indent="0">
              <a:buNone/>
              <a:defRPr sz="7090" b="1"/>
            </a:lvl2pPr>
            <a:lvl3pPr marL="3240405" indent="0">
              <a:buNone/>
              <a:defRPr sz="6375" b="1"/>
            </a:lvl3pPr>
            <a:lvl4pPr marL="4859655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20580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503" y="15780154"/>
            <a:ext cx="13774220" cy="232102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21" y="2880027"/>
            <a:ext cx="10449844" cy="10080099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4220" y="6220071"/>
            <a:ext cx="16402502" cy="30700300"/>
          </a:xfrm>
        </p:spPr>
        <p:txBody>
          <a:bodyPr/>
          <a:lstStyle>
            <a:lvl1pPr>
              <a:defRPr sz="11340"/>
            </a:lvl1pPr>
            <a:lvl2pPr>
              <a:defRPr sz="9925"/>
            </a:lvl2pPr>
            <a:lvl3pPr>
              <a:defRPr sz="8505"/>
            </a:lvl3pPr>
            <a:lvl4pPr>
              <a:defRPr sz="7090"/>
            </a:lvl4pPr>
            <a:lvl5pPr>
              <a:defRPr sz="7090"/>
            </a:lvl5pPr>
            <a:lvl6pPr>
              <a:defRPr sz="7090"/>
            </a:lvl6pPr>
            <a:lvl7pPr>
              <a:defRPr sz="7090"/>
            </a:lvl7pPr>
            <a:lvl8pPr>
              <a:defRPr sz="7090"/>
            </a:lvl8pPr>
            <a:lvl9pPr>
              <a:defRPr sz="709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721" y="12960126"/>
            <a:ext cx="10449844" cy="24010238"/>
          </a:xfrm>
        </p:spPr>
        <p:txBody>
          <a:bodyPr/>
          <a:lstStyle>
            <a:lvl1pPr marL="0" indent="0">
              <a:buNone/>
              <a:defRPr sz="5670"/>
            </a:lvl1pPr>
            <a:lvl2pPr marL="1620520" indent="0">
              <a:buNone/>
              <a:defRPr sz="4960"/>
            </a:lvl2pPr>
            <a:lvl3pPr marL="3240405" indent="0">
              <a:buNone/>
              <a:defRPr sz="4255"/>
            </a:lvl3pPr>
            <a:lvl4pPr marL="4859655" indent="0">
              <a:buNone/>
              <a:defRPr sz="3540"/>
            </a:lvl4pPr>
            <a:lvl5pPr marL="6480175" indent="0">
              <a:buNone/>
              <a:defRPr sz="3540"/>
            </a:lvl5pPr>
            <a:lvl6pPr marL="8100060" indent="0">
              <a:buNone/>
              <a:defRPr sz="3540"/>
            </a:lvl6pPr>
            <a:lvl7pPr marL="9720580" indent="0">
              <a:buNone/>
              <a:defRPr sz="3540"/>
            </a:lvl7pPr>
            <a:lvl8pPr marL="11339830" indent="0">
              <a:buNone/>
              <a:defRPr sz="3540"/>
            </a:lvl8pPr>
            <a:lvl9pPr marL="12959715" indent="0">
              <a:buNone/>
              <a:defRPr sz="354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21" y="2880027"/>
            <a:ext cx="10449844" cy="10080099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4220" y="6220071"/>
            <a:ext cx="16402502" cy="30700300"/>
          </a:xfrm>
        </p:spPr>
        <p:txBody>
          <a:bodyPr anchor="t"/>
          <a:lstStyle>
            <a:lvl1pPr marL="0" indent="0">
              <a:buNone/>
              <a:defRPr sz="11340"/>
            </a:lvl1pPr>
            <a:lvl2pPr marL="1620520" indent="0">
              <a:buNone/>
              <a:defRPr sz="9925"/>
            </a:lvl2pPr>
            <a:lvl3pPr marL="3240405" indent="0">
              <a:buNone/>
              <a:defRPr sz="8505"/>
            </a:lvl3pPr>
            <a:lvl4pPr marL="4859655" indent="0">
              <a:buNone/>
              <a:defRPr sz="7090"/>
            </a:lvl4pPr>
            <a:lvl5pPr marL="6480175" indent="0">
              <a:buNone/>
              <a:defRPr sz="7090"/>
            </a:lvl5pPr>
            <a:lvl6pPr marL="8100060" indent="0">
              <a:buNone/>
              <a:defRPr sz="7090"/>
            </a:lvl6pPr>
            <a:lvl7pPr marL="9720580" indent="0">
              <a:buNone/>
              <a:defRPr sz="7090"/>
            </a:lvl7pPr>
            <a:lvl8pPr marL="11339830" indent="0">
              <a:buNone/>
              <a:defRPr sz="7090"/>
            </a:lvl8pPr>
            <a:lvl9pPr marL="12959715" indent="0">
              <a:buNone/>
              <a:defRPr sz="709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721" y="12960126"/>
            <a:ext cx="10449844" cy="24010238"/>
          </a:xfrm>
        </p:spPr>
        <p:txBody>
          <a:bodyPr/>
          <a:lstStyle>
            <a:lvl1pPr marL="0" indent="0">
              <a:buNone/>
              <a:defRPr sz="5670"/>
            </a:lvl1pPr>
            <a:lvl2pPr marL="1620520" indent="0">
              <a:buNone/>
              <a:defRPr sz="4960"/>
            </a:lvl2pPr>
            <a:lvl3pPr marL="3240405" indent="0">
              <a:buNone/>
              <a:defRPr sz="4255"/>
            </a:lvl3pPr>
            <a:lvl4pPr marL="4859655" indent="0">
              <a:buNone/>
              <a:defRPr sz="3540"/>
            </a:lvl4pPr>
            <a:lvl5pPr marL="6480175" indent="0">
              <a:buNone/>
              <a:defRPr sz="3540"/>
            </a:lvl5pPr>
            <a:lvl6pPr marL="8100060" indent="0">
              <a:buNone/>
              <a:defRPr sz="3540"/>
            </a:lvl6pPr>
            <a:lvl7pPr marL="9720580" indent="0">
              <a:buNone/>
              <a:defRPr sz="3540"/>
            </a:lvl7pPr>
            <a:lvl8pPr marL="11339830" indent="0">
              <a:buNone/>
              <a:defRPr sz="3540"/>
            </a:lvl8pPr>
            <a:lvl9pPr marL="12959715" indent="0">
              <a:buNone/>
              <a:defRPr sz="354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501" y="2300032"/>
            <a:ext cx="27945001" cy="83500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501" y="11500112"/>
            <a:ext cx="27945001" cy="27410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500" y="40040400"/>
            <a:ext cx="7290000" cy="2300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E520B-CB3D-493E-9A22-ED9B993F8F5A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501" y="40040400"/>
            <a:ext cx="10935001" cy="2300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2502" y="40040400"/>
            <a:ext cx="7290000" cy="2300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6D018-B3FF-4DB3-8DD8-2D0B4F1C332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240405" rtl="0" eaLnBrk="1" latinLnBrk="0" hangingPunct="1">
        <a:lnSpc>
          <a:spcPct val="90000"/>
        </a:lnSpc>
        <a:spcBef>
          <a:spcPct val="0"/>
        </a:spcBef>
        <a:buNone/>
        <a:defRPr sz="155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625" indent="-809625" algn="l" defTabSz="3240405" rtl="0" eaLnBrk="1" latinLnBrk="0" hangingPunct="1">
        <a:lnSpc>
          <a:spcPct val="90000"/>
        </a:lnSpc>
        <a:spcBef>
          <a:spcPts val="3540"/>
        </a:spcBef>
        <a:buFont typeface="Arial" panose="020B0604020202020204" pitchFamily="34" charset="0"/>
        <a:buChar char="•"/>
        <a:defRPr sz="9925" kern="1200">
          <a:solidFill>
            <a:schemeClr val="tx1"/>
          </a:solidFill>
          <a:latin typeface="+mn-lt"/>
          <a:ea typeface="+mn-ea"/>
          <a:cs typeface="+mn-cs"/>
        </a:defRPr>
      </a:lvl1pPr>
      <a:lvl2pPr marL="2430145" indent="-809625" algn="l" defTabSz="3240405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8505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indent="-809625" algn="l" defTabSz="3240405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7090" kern="1200">
          <a:solidFill>
            <a:schemeClr val="tx1"/>
          </a:solidFill>
          <a:latin typeface="+mn-lt"/>
          <a:ea typeface="+mn-ea"/>
          <a:cs typeface="+mn-cs"/>
        </a:defRPr>
      </a:lvl3pPr>
      <a:lvl4pPr marL="5670550" indent="-809625" algn="l" defTabSz="3240405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4pPr>
      <a:lvl5pPr marL="7290435" indent="-809625" algn="l" defTabSz="3240405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indent="-809625" algn="l" defTabSz="3240405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6pPr>
      <a:lvl7pPr marL="10530205" indent="-809625" algn="l" defTabSz="3240405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7pPr>
      <a:lvl8pPr marL="12150090" indent="-809625" algn="l" defTabSz="3240405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8pPr>
      <a:lvl9pPr marL="13770610" indent="-809625" algn="l" defTabSz="3240405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40405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1pPr>
      <a:lvl2pPr marL="1620520" algn="l" defTabSz="3240405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2pPr>
      <a:lvl3pPr marL="3240405" algn="l" defTabSz="3240405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3pPr>
      <a:lvl4pPr marL="4859655" algn="l" defTabSz="3240405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algn="l" defTabSz="3240405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40405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6pPr>
      <a:lvl7pPr marL="9720580" algn="l" defTabSz="3240405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40405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40405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86105" y="3183890"/>
            <a:ext cx="31194693" cy="204660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文本框 9"/>
          <p:cNvSpPr txBox="1"/>
          <p:nvPr/>
        </p:nvSpPr>
        <p:spPr>
          <a:xfrm>
            <a:off x="2148216" y="3545119"/>
            <a:ext cx="28086033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Title: Recommended font: Times New Roman, size 60, bold, centered</a:t>
            </a:r>
          </a:p>
        </p:txBody>
      </p:sp>
      <p:sp>
        <p:nvSpPr>
          <p:cNvPr id="11" name="矩形 10"/>
          <p:cNvSpPr/>
          <p:nvPr/>
        </p:nvSpPr>
        <p:spPr>
          <a:xfrm>
            <a:off x="586105" y="5230495"/>
            <a:ext cx="22549485" cy="34093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2" name="文本框 11"/>
          <p:cNvSpPr txBox="1"/>
          <p:nvPr/>
        </p:nvSpPr>
        <p:spPr>
          <a:xfrm>
            <a:off x="604520" y="5433060"/>
            <a:ext cx="22531705" cy="31667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Authors: Recommended font: Times New Roman, bold, size 45, left-aligned, 1.5 line spacing</a:t>
            </a:r>
          </a:p>
          <a:p>
            <a:endParaRPr lang="zh-CN" altLang="en-US" sz="35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Affiliation: </a:t>
            </a: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Recommended font: Times New Roman</a:t>
            </a: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size 35, left-aligned, 1.5 line spacing</a:t>
            </a:r>
          </a:p>
          <a:p>
            <a:endParaRPr lang="en-US" altLang="zh-CN" sz="35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Contact: </a:t>
            </a: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Recommended font: </a:t>
            </a: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Times New Roman, size 35, left-aligned, 1.5 line spacing</a:t>
            </a:r>
          </a:p>
          <a:p>
            <a:endParaRPr lang="zh-CN" altLang="en-US" sz="35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3154640" y="5230495"/>
            <a:ext cx="4327525" cy="34093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矩形 13"/>
          <p:cNvSpPr/>
          <p:nvPr/>
        </p:nvSpPr>
        <p:spPr>
          <a:xfrm>
            <a:off x="27481530" y="5230495"/>
            <a:ext cx="4299268" cy="34093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文本框 14"/>
          <p:cNvSpPr txBox="1"/>
          <p:nvPr/>
        </p:nvSpPr>
        <p:spPr>
          <a:xfrm>
            <a:off x="28607226" y="6175853"/>
            <a:ext cx="22656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logo2</a:t>
            </a:r>
            <a:endParaRPr lang="zh-CN" alt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131804" y="6175853"/>
            <a:ext cx="22656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logo1</a:t>
            </a:r>
            <a:endParaRPr lang="zh-CN" alt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03885" y="9121140"/>
            <a:ext cx="31176913" cy="293878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文本框 17"/>
          <p:cNvSpPr txBox="1"/>
          <p:nvPr/>
        </p:nvSpPr>
        <p:spPr>
          <a:xfrm>
            <a:off x="626110" y="9472930"/>
            <a:ext cx="2960814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Abstract: </a:t>
            </a: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Recommended font: Times New Roman</a:t>
            </a: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size 35, justified, 1.5 line spacing</a:t>
            </a:r>
          </a:p>
          <a:p>
            <a:pPr algn="just">
              <a:lnSpc>
                <a:spcPct val="150000"/>
              </a:lnSpc>
            </a:pP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Keywords: </a:t>
            </a: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Recommended font: Times New Roman</a:t>
            </a: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size 35, justified, 1.5 line spacing</a:t>
            </a:r>
          </a:p>
        </p:txBody>
      </p:sp>
      <p:sp>
        <p:nvSpPr>
          <p:cNvPr id="19" name="矩形 18"/>
          <p:cNvSpPr/>
          <p:nvPr/>
        </p:nvSpPr>
        <p:spPr>
          <a:xfrm>
            <a:off x="603886" y="12680950"/>
            <a:ext cx="15464790" cy="944562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文本框 19"/>
          <p:cNvSpPr txBox="1"/>
          <p:nvPr/>
        </p:nvSpPr>
        <p:spPr>
          <a:xfrm>
            <a:off x="603885" y="12715875"/>
            <a:ext cx="15513050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  <a:buFontTx/>
            </a:pP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Introduction: Recommended font: Times New Roman, size 35, justified, 1.5 line spacing</a:t>
            </a:r>
          </a:p>
        </p:txBody>
      </p:sp>
      <p:sp>
        <p:nvSpPr>
          <p:cNvPr id="21" name="矩形 20"/>
          <p:cNvSpPr/>
          <p:nvPr/>
        </p:nvSpPr>
        <p:spPr>
          <a:xfrm>
            <a:off x="604520" y="22408515"/>
            <a:ext cx="15464155" cy="642175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2" name="文本框 21"/>
          <p:cNvSpPr txBox="1"/>
          <p:nvPr/>
        </p:nvSpPr>
        <p:spPr>
          <a:xfrm>
            <a:off x="625475" y="22472650"/>
            <a:ext cx="15443200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  <a:buFontTx/>
            </a:pP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Methods: Recommended font: Times New Roman, size 35, justified, 1.5 line spacing </a:t>
            </a:r>
          </a:p>
        </p:txBody>
      </p:sp>
      <p:sp>
        <p:nvSpPr>
          <p:cNvPr id="23" name="矩形 22"/>
          <p:cNvSpPr/>
          <p:nvPr/>
        </p:nvSpPr>
        <p:spPr>
          <a:xfrm>
            <a:off x="604520" y="29112210"/>
            <a:ext cx="15464155" cy="1372489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4" name="文本框 23"/>
          <p:cNvSpPr txBox="1"/>
          <p:nvPr/>
        </p:nvSpPr>
        <p:spPr>
          <a:xfrm>
            <a:off x="604520" y="29112210"/>
            <a:ext cx="1546415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  <a:buFontTx/>
            </a:pP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Results and Discussion: Recommended font: Times New Roman, size 35, justified, 1.5 line spacing</a:t>
            </a:r>
          </a:p>
        </p:txBody>
      </p:sp>
      <p:sp>
        <p:nvSpPr>
          <p:cNvPr id="26" name="矩形 25"/>
          <p:cNvSpPr/>
          <p:nvPr/>
        </p:nvSpPr>
        <p:spPr>
          <a:xfrm>
            <a:off x="16200120" y="12680949"/>
            <a:ext cx="15580995" cy="2036808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7" name="文本框 26"/>
          <p:cNvSpPr txBox="1"/>
          <p:nvPr/>
        </p:nvSpPr>
        <p:spPr>
          <a:xfrm>
            <a:off x="16200120" y="12736830"/>
            <a:ext cx="15491460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  <a:buFontTx/>
            </a:pP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Results and Discussion: Recommended font: Times New Roman, size 35, justified, 1.5 line spacing</a:t>
            </a:r>
          </a:p>
        </p:txBody>
      </p:sp>
      <p:sp>
        <p:nvSpPr>
          <p:cNvPr id="28" name="矩形 27"/>
          <p:cNvSpPr/>
          <p:nvPr/>
        </p:nvSpPr>
        <p:spPr>
          <a:xfrm>
            <a:off x="16200120" y="33391475"/>
            <a:ext cx="15580678" cy="944562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9" name="文本框 28"/>
          <p:cNvSpPr txBox="1"/>
          <p:nvPr/>
        </p:nvSpPr>
        <p:spPr>
          <a:xfrm>
            <a:off x="16200120" y="33391475"/>
            <a:ext cx="15491460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  <a:buFontTx/>
            </a:pPr>
            <a:r>
              <a:rPr lang="en-US" altLang="zh-CN" sz="35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Conclusions: Recommended font: Times New Roman, size 35, justified, 1.5 line spacing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624840" y="363220"/>
            <a:ext cx="31066740" cy="25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80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6th International Symposium on Materials and Reliability in Nuclear Power Plants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96689" y="2068845"/>
            <a:ext cx="27470125" cy="25760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8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Notes:</a:t>
            </a:r>
          </a:p>
          <a:p>
            <a:pPr algn="just">
              <a:lnSpc>
                <a:spcPct val="150000"/>
              </a:lnSpc>
            </a:pPr>
            <a:r>
              <a:rPr lang="en-US" altLang="zh-CN" sz="8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Poster size: width 90 cm, height 120 cm.</a:t>
            </a:r>
          </a:p>
          <a:p>
            <a:pPr algn="just">
              <a:lnSpc>
                <a:spcPct val="150000"/>
              </a:lnSpc>
            </a:pPr>
            <a:r>
              <a:rPr lang="en-US" altLang="zh-CN" sz="8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The above template and formatting are for reference only. Students are encouraged to design their own backgrounds and adjust page dimensions as needed. Aesthetics will affect expert voting.</a:t>
            </a:r>
          </a:p>
          <a:p>
            <a:pPr algn="just">
              <a:lnSpc>
                <a:spcPct val="150000"/>
              </a:lnSpc>
            </a:pPr>
            <a:r>
              <a:rPr lang="en-US" altLang="zh-CN" sz="8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 Please retain the top header: 6th International Symposium on Materials and Reliability in Nuclear Power Plants.</a:t>
            </a:r>
          </a:p>
          <a:p>
            <a:pPr algn="just">
              <a:lnSpc>
                <a:spcPct val="150000"/>
              </a:lnSpc>
            </a:pPr>
            <a:r>
              <a:rPr lang="en-US" altLang="zh-CN" sz="8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 The number of logos can be adjusted as needed.</a:t>
            </a:r>
          </a:p>
          <a:p>
            <a:pPr algn="just">
              <a:lnSpc>
                <a:spcPct val="150000"/>
              </a:lnSpc>
            </a:pPr>
            <a:r>
              <a:rPr lang="en-US" altLang="zh-CN" sz="8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5. Please send the electronic version (PPT or PDF) to the designated email: zjzhang25@scut.edu.cn before October 20.</a:t>
            </a:r>
          </a:p>
          <a:p>
            <a:pPr algn="just">
              <a:lnSpc>
                <a:spcPct val="150000"/>
              </a:lnSpc>
            </a:pPr>
            <a:r>
              <a:rPr lang="en-US" altLang="zh-CN" sz="8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 After the poster is accepted, please bring a printed copy on your own.</a:t>
            </a:r>
          </a:p>
          <a:p>
            <a:pPr algn="just">
              <a:lnSpc>
                <a:spcPct val="150000"/>
              </a:lnSpc>
            </a:pPr>
            <a:r>
              <a:rPr lang="en-US" altLang="zh-CN" sz="7200" dirty="0"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r>
              <a:rPr lang="zh-CN" altLang="en-US" sz="72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6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</TotalTime>
  <Words>330</Words>
  <Application>Microsoft Office PowerPoint</Application>
  <PresentationFormat>自定义</PresentationFormat>
  <Paragraphs>24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宋体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刘 丹</dc:creator>
  <cp:lastModifiedBy>zjzhang22w@163.com</cp:lastModifiedBy>
  <cp:revision>92</cp:revision>
  <dcterms:created xsi:type="dcterms:W3CDTF">2023-04-04T08:02:00Z</dcterms:created>
  <dcterms:modified xsi:type="dcterms:W3CDTF">2026-08-11T07:35:06Z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B6A0F28CABC1471F9833F475A0C63D3D_13</vt:lpwstr>
  </property>
  <property fmtid="{D5CDD505-2E9C-101B-9397-08002B2CF9AE}" pid="3" name="KSOProductBuildVer">
    <vt:lpwstr>2052-12.1.0.28043</vt:lpwstr>
  </property>
</Properties>
</file>